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2054" y="1022465"/>
            <a:ext cx="10131425" cy="81064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IMAPS</a:t>
            </a:r>
            <a:br>
              <a:rPr lang="en-US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en-US" sz="2000" dirty="0" smtClean="0"/>
              <a:t>maintain your equipment better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4294967295"/>
          </p:nvPr>
        </p:nvSpPr>
        <p:spPr>
          <a:xfrm>
            <a:off x="3815547" y="714827"/>
            <a:ext cx="4346575" cy="398463"/>
          </a:xfrm>
        </p:spPr>
        <p:txBody>
          <a:bodyPr>
            <a:normAutofit fontScale="85000" lnSpcReduction="10000"/>
          </a:bodyPr>
          <a:lstStyle/>
          <a:p>
            <a:pPr marL="0" indent="0" algn="l">
              <a:buNone/>
            </a:pPr>
            <a:r>
              <a:rPr lang="en-US" sz="2400" dirty="0" smtClean="0"/>
              <a:t>I</a:t>
            </a:r>
            <a:r>
              <a:rPr lang="en-US" dirty="0" smtClean="0"/>
              <a:t>ndustrial </a:t>
            </a:r>
            <a:r>
              <a:rPr lang="en-US" sz="2400" dirty="0" smtClean="0"/>
              <a:t>M</a:t>
            </a:r>
            <a:r>
              <a:rPr lang="en-US" dirty="0" smtClean="0"/>
              <a:t>achine </a:t>
            </a:r>
            <a:r>
              <a:rPr lang="en-US" sz="2400" dirty="0" smtClean="0"/>
              <a:t>P</a:t>
            </a:r>
            <a:r>
              <a:rPr lang="en-US" dirty="0" smtClean="0"/>
              <a:t>arts </a:t>
            </a:r>
            <a:r>
              <a:rPr lang="en-US" sz="2400" dirty="0" smtClean="0"/>
              <a:t>A</a:t>
            </a:r>
            <a:r>
              <a:rPr lang="en-US" dirty="0" smtClean="0"/>
              <a:t>nd </a:t>
            </a:r>
            <a:r>
              <a:rPr lang="en-US" sz="2400" dirty="0" smtClean="0"/>
              <a:t>S</a:t>
            </a:r>
            <a:r>
              <a:rPr lang="en-US" dirty="0" smtClean="0"/>
              <a:t>ervice management</a:t>
            </a:r>
            <a:endParaRPr lang="he-IL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684" y="2332831"/>
            <a:ext cx="5448300" cy="3267075"/>
          </a:xfrm>
        </p:spPr>
      </p:pic>
    </p:spTree>
    <p:extLst>
      <p:ext uri="{BB962C8B-B14F-4D97-AF65-F5344CB8AC3E}">
        <p14:creationId xmlns:p14="http://schemas.microsoft.com/office/powerpoint/2010/main" val="51522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0812" y="252154"/>
            <a:ext cx="5191297" cy="803564"/>
          </a:xfrm>
        </p:spPr>
        <p:txBody>
          <a:bodyPr/>
          <a:lstStyle/>
          <a:p>
            <a:r>
              <a:rPr lang="en-US" dirty="0" smtClean="0"/>
              <a:t>Software description</a:t>
            </a:r>
            <a:endParaRPr lang="he-IL" dirty="0"/>
          </a:p>
        </p:txBody>
      </p:sp>
      <p:sp>
        <p:nvSpPr>
          <p:cNvPr id="4" name="Text Placeholder 5"/>
          <p:cNvSpPr txBox="1">
            <a:spLocks/>
          </p:cNvSpPr>
          <p:nvPr/>
        </p:nvSpPr>
        <p:spPr>
          <a:xfrm>
            <a:off x="1030777" y="1861984"/>
            <a:ext cx="9335193" cy="3217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 smtClean="0"/>
              <a:t>IMPAS software designed for technical department in order to have all parts and maintenance reports of all machines in the dairy in one database</a:t>
            </a:r>
          </a:p>
          <a:p>
            <a:pPr algn="l" rtl="0"/>
            <a:r>
              <a:rPr lang="en-US" dirty="0" smtClean="0"/>
              <a:t> IMPAS is helping to Service Companies working with dairies to handle many machines and have a one database for all</a:t>
            </a:r>
          </a:p>
          <a:p>
            <a:pPr algn="l" rtl="0"/>
            <a:r>
              <a:rPr lang="en-US" dirty="0" smtClean="0"/>
              <a:t>IMPAS can be sold with a machine as additional tool for maintenance improvement together with machine manual books </a:t>
            </a:r>
          </a:p>
          <a:p>
            <a:pPr algn="l" rtl="0"/>
            <a:r>
              <a:rPr lang="en-US" dirty="0" smtClean="0"/>
              <a:t>With IMPAS the statistic and reporting is easy and handy </a:t>
            </a:r>
          </a:p>
          <a:p>
            <a:pPr marL="0" indent="0" algn="l" rtl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3920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0812" y="252154"/>
            <a:ext cx="5191297" cy="803564"/>
          </a:xfrm>
        </p:spPr>
        <p:txBody>
          <a:bodyPr/>
          <a:lstStyle/>
          <a:p>
            <a:r>
              <a:rPr lang="en-US" dirty="0" smtClean="0"/>
              <a:t>Software features</a:t>
            </a:r>
            <a:endParaRPr lang="he-IL" dirty="0"/>
          </a:p>
        </p:txBody>
      </p:sp>
      <p:sp>
        <p:nvSpPr>
          <p:cNvPr id="4" name="Text Placeholder 5"/>
          <p:cNvSpPr txBox="1">
            <a:spLocks/>
          </p:cNvSpPr>
          <p:nvPr/>
        </p:nvSpPr>
        <p:spPr>
          <a:xfrm>
            <a:off x="515388" y="1155402"/>
            <a:ext cx="9335193" cy="1321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 smtClean="0"/>
              <a:t>Full part description including price and custom information</a:t>
            </a:r>
          </a:p>
          <a:p>
            <a:pPr algn="l" rtl="0"/>
            <a:r>
              <a:rPr lang="en-US" dirty="0" smtClean="0"/>
              <a:t> Find part by stations</a:t>
            </a:r>
          </a:p>
          <a:p>
            <a:pPr algn="l" rtl="0"/>
            <a:r>
              <a:rPr lang="en-US" dirty="0" smtClean="0"/>
              <a:t>Search by part number, description or station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1937" y="2477193"/>
            <a:ext cx="5869046" cy="421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42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0812" y="252154"/>
            <a:ext cx="5191297" cy="803564"/>
          </a:xfrm>
        </p:spPr>
        <p:txBody>
          <a:bodyPr/>
          <a:lstStyle/>
          <a:p>
            <a:r>
              <a:rPr lang="en-US" dirty="0" smtClean="0"/>
              <a:t>Software features</a:t>
            </a:r>
            <a:endParaRPr lang="he-IL" dirty="0"/>
          </a:p>
        </p:txBody>
      </p:sp>
      <p:sp>
        <p:nvSpPr>
          <p:cNvPr id="4" name="Text Placeholder 5"/>
          <p:cNvSpPr txBox="1">
            <a:spLocks/>
          </p:cNvSpPr>
          <p:nvPr/>
        </p:nvSpPr>
        <p:spPr>
          <a:xfrm>
            <a:off x="515388" y="1155403"/>
            <a:ext cx="9335193" cy="972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 smtClean="0"/>
              <a:t>Locate machines by dairies or place, country or city</a:t>
            </a:r>
          </a:p>
          <a:p>
            <a:pPr algn="l" rtl="0"/>
            <a:r>
              <a:rPr lang="en-US" dirty="0" smtClean="0"/>
              <a:t> Use machine nicknames Like in Dairies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7057" y="2294246"/>
            <a:ext cx="5678805" cy="439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65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0812" y="252154"/>
            <a:ext cx="5191297" cy="803564"/>
          </a:xfrm>
        </p:spPr>
        <p:txBody>
          <a:bodyPr/>
          <a:lstStyle/>
          <a:p>
            <a:r>
              <a:rPr lang="en-US" dirty="0" smtClean="0"/>
              <a:t>Software features</a:t>
            </a:r>
            <a:endParaRPr lang="he-IL" dirty="0"/>
          </a:p>
        </p:txBody>
      </p:sp>
      <p:sp>
        <p:nvSpPr>
          <p:cNvPr id="4" name="Text Placeholder 5"/>
          <p:cNvSpPr txBox="1">
            <a:spLocks/>
          </p:cNvSpPr>
          <p:nvPr/>
        </p:nvSpPr>
        <p:spPr>
          <a:xfrm>
            <a:off x="515388" y="1155403"/>
            <a:ext cx="9335193" cy="972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85750" indent="-28575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 smtClean="0"/>
              <a:t>Prepare reports in easy way</a:t>
            </a:r>
          </a:p>
          <a:p>
            <a:pPr algn="l" rtl="0"/>
            <a:r>
              <a:rPr lang="en-US" dirty="0" smtClean="0"/>
              <a:t>Print reports in different formats</a:t>
            </a:r>
          </a:p>
          <a:p>
            <a:pPr algn="l" rtl="0"/>
            <a:r>
              <a:rPr lang="en-US" dirty="0" smtClean="0"/>
              <a:t>Find reports using many search options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702" y="2227744"/>
            <a:ext cx="6258012" cy="44691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2028" y="2693323"/>
            <a:ext cx="5116070" cy="368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79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0812" y="252154"/>
            <a:ext cx="5191297" cy="803564"/>
          </a:xfrm>
        </p:spPr>
        <p:txBody>
          <a:bodyPr/>
          <a:lstStyle/>
          <a:p>
            <a:r>
              <a:rPr lang="en-US" dirty="0" smtClean="0"/>
              <a:t>Software features</a:t>
            </a:r>
            <a:endParaRPr lang="he-IL" dirty="0"/>
          </a:p>
        </p:txBody>
      </p:sp>
      <p:sp>
        <p:nvSpPr>
          <p:cNvPr id="4" name="Text Placeholder 5"/>
          <p:cNvSpPr txBox="1">
            <a:spLocks/>
          </p:cNvSpPr>
          <p:nvPr/>
        </p:nvSpPr>
        <p:spPr>
          <a:xfrm>
            <a:off x="515388" y="1155403"/>
            <a:ext cx="9335193" cy="972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85750" indent="-28575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 smtClean="0"/>
              <a:t>Make your own maintenance lists</a:t>
            </a:r>
          </a:p>
          <a:p>
            <a:pPr algn="l" rtl="0"/>
            <a:r>
              <a:rPr lang="en-US" dirty="0" smtClean="0"/>
              <a:t>Make a list to see the total price of parts</a:t>
            </a:r>
          </a:p>
          <a:p>
            <a:pPr algn="l" rtl="0"/>
            <a:r>
              <a:rPr lang="en-US" dirty="0" smtClean="0"/>
              <a:t>Print the list for orders or parts collection for maintenance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28" y="2227744"/>
            <a:ext cx="6258012" cy="45045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0588" y="2563881"/>
            <a:ext cx="5324038" cy="383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9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5428" y="1022464"/>
            <a:ext cx="10131425" cy="33251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IMAPS</a:t>
            </a:r>
            <a:br>
              <a:rPr lang="en-US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en-US" sz="2000" dirty="0" smtClean="0"/>
              <a:t>Thank you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4294967295"/>
          </p:nvPr>
        </p:nvSpPr>
        <p:spPr>
          <a:xfrm>
            <a:off x="3815547" y="714827"/>
            <a:ext cx="4346575" cy="398463"/>
          </a:xfrm>
        </p:spPr>
        <p:txBody>
          <a:bodyPr>
            <a:normAutofit fontScale="85000" lnSpcReduction="10000"/>
          </a:bodyPr>
          <a:lstStyle/>
          <a:p>
            <a:pPr marL="0" indent="0" algn="l">
              <a:buNone/>
            </a:pPr>
            <a:r>
              <a:rPr lang="en-US" sz="2400" dirty="0" smtClean="0"/>
              <a:t>I</a:t>
            </a:r>
            <a:r>
              <a:rPr lang="en-US" dirty="0" smtClean="0"/>
              <a:t>ndustrial </a:t>
            </a:r>
            <a:r>
              <a:rPr lang="en-US" sz="2400" dirty="0" smtClean="0"/>
              <a:t>M</a:t>
            </a:r>
            <a:r>
              <a:rPr lang="en-US" dirty="0" smtClean="0"/>
              <a:t>achine </a:t>
            </a:r>
            <a:r>
              <a:rPr lang="en-US" sz="2400" dirty="0" smtClean="0"/>
              <a:t>P</a:t>
            </a:r>
            <a:r>
              <a:rPr lang="en-US" dirty="0" smtClean="0"/>
              <a:t>arts </a:t>
            </a:r>
            <a:r>
              <a:rPr lang="en-US" sz="2400" dirty="0" smtClean="0"/>
              <a:t>A</a:t>
            </a:r>
            <a:r>
              <a:rPr lang="en-US" dirty="0" smtClean="0"/>
              <a:t>nd </a:t>
            </a:r>
            <a:r>
              <a:rPr lang="en-US" sz="2400" dirty="0" smtClean="0"/>
              <a:t>S</a:t>
            </a:r>
            <a:r>
              <a:rPr lang="en-US" dirty="0" smtClean="0"/>
              <a:t>ervice management</a:t>
            </a:r>
            <a:endParaRPr lang="he-IL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3075" y="2158164"/>
            <a:ext cx="4676129" cy="364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85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79</TotalTime>
  <Words>176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Celestial</vt:lpstr>
      <vt:lpstr>IMAPS   maintain your equipment better </vt:lpstr>
      <vt:lpstr>Software description</vt:lpstr>
      <vt:lpstr>Software features</vt:lpstr>
      <vt:lpstr>Software features</vt:lpstr>
      <vt:lpstr>Software features</vt:lpstr>
      <vt:lpstr>Software features</vt:lpstr>
      <vt:lpstr>IMAPS  Thank you 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IMAPS  maintain your equipment better</dc:title>
  <dc:creator>Arik Rachlevsky</dc:creator>
  <cp:lastModifiedBy>Arik Rachlevsky</cp:lastModifiedBy>
  <cp:revision>9</cp:revision>
  <dcterms:created xsi:type="dcterms:W3CDTF">2019-01-31T10:34:58Z</dcterms:created>
  <dcterms:modified xsi:type="dcterms:W3CDTF">2019-01-31T11:54:50Z</dcterms:modified>
</cp:coreProperties>
</file>